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6" r:id="rId3"/>
    <p:sldId id="277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72" r:id="rId12"/>
    <p:sldId id="273" r:id="rId13"/>
    <p:sldId id="274" r:id="rId14"/>
    <p:sldId id="275" r:id="rId15"/>
    <p:sldId id="280" r:id="rId16"/>
    <p:sldId id="281" r:id="rId17"/>
    <p:sldId id="282" r:id="rId18"/>
    <p:sldId id="266" r:id="rId19"/>
    <p:sldId id="267" r:id="rId20"/>
    <p:sldId id="268" r:id="rId21"/>
    <p:sldId id="269" r:id="rId22"/>
    <p:sldId id="270" r:id="rId23"/>
    <p:sldId id="283" r:id="rId24"/>
    <p:sldId id="27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CC"/>
    <a:srgbClr val="00CC99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5C5056-2DF6-4539-B597-E74E83C18615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4BC6AA-5E77-4120-9303-A28A14ED6814}">
      <dgm:prSet phldrT="[Text]"/>
      <dgm:spPr/>
      <dgm:t>
        <a:bodyPr/>
        <a:lstStyle/>
        <a:p>
          <a:r>
            <a:rPr lang="en-US" dirty="0" smtClean="0"/>
            <a:t>New Game</a:t>
          </a:r>
          <a:endParaRPr lang="en-US" dirty="0"/>
        </a:p>
      </dgm:t>
    </dgm:pt>
    <dgm:pt modelId="{4461B542-C0C0-44DA-B57D-6AE8533DC229}" type="parTrans" cxnId="{7F6F9577-86F3-4CCB-839E-C8C5229F1A1E}">
      <dgm:prSet/>
      <dgm:spPr/>
      <dgm:t>
        <a:bodyPr/>
        <a:lstStyle/>
        <a:p>
          <a:endParaRPr lang="en-US"/>
        </a:p>
      </dgm:t>
    </dgm:pt>
    <dgm:pt modelId="{03023625-73D9-41FB-B37D-F9431D75959D}" type="sibTrans" cxnId="{7F6F9577-86F3-4CCB-839E-C8C5229F1A1E}">
      <dgm:prSet/>
      <dgm:spPr/>
      <dgm:t>
        <a:bodyPr/>
        <a:lstStyle/>
        <a:p>
          <a:endParaRPr lang="en-US"/>
        </a:p>
      </dgm:t>
    </dgm:pt>
    <dgm:pt modelId="{2BFEC694-3F2B-4048-9968-876352F257D4}">
      <dgm:prSet phldrT="[Text]"/>
      <dgm:spPr/>
      <dgm:t>
        <a:bodyPr/>
        <a:lstStyle/>
        <a:p>
          <a:r>
            <a:rPr lang="en-US" dirty="0" smtClean="0"/>
            <a:t>High score</a:t>
          </a:r>
          <a:endParaRPr lang="en-US" dirty="0"/>
        </a:p>
      </dgm:t>
    </dgm:pt>
    <dgm:pt modelId="{578535D0-780D-4759-A4C2-07B0E5FE4267}" type="parTrans" cxnId="{CB68EF28-FA5D-4B8F-ABE5-B99FF1D87ABD}">
      <dgm:prSet/>
      <dgm:spPr/>
      <dgm:t>
        <a:bodyPr/>
        <a:lstStyle/>
        <a:p>
          <a:endParaRPr lang="en-US"/>
        </a:p>
      </dgm:t>
    </dgm:pt>
    <dgm:pt modelId="{8B6455B4-0EAD-4F0D-82BA-534C2D437C8D}" type="sibTrans" cxnId="{CB68EF28-FA5D-4B8F-ABE5-B99FF1D87ABD}">
      <dgm:prSet/>
      <dgm:spPr/>
      <dgm:t>
        <a:bodyPr/>
        <a:lstStyle/>
        <a:p>
          <a:endParaRPr lang="en-US"/>
        </a:p>
      </dgm:t>
    </dgm:pt>
    <dgm:pt modelId="{A333CB2C-1D36-4942-8090-E586628D86AD}">
      <dgm:prSet phldrT="[Text]"/>
      <dgm:spPr/>
      <dgm:t>
        <a:bodyPr/>
        <a:lstStyle/>
        <a:p>
          <a:r>
            <a:rPr lang="en-US" dirty="0" smtClean="0"/>
            <a:t>Credits</a:t>
          </a:r>
          <a:endParaRPr lang="en-US" dirty="0"/>
        </a:p>
      </dgm:t>
    </dgm:pt>
    <dgm:pt modelId="{14A9A191-0352-4678-ADA7-56A799790DB0}" type="parTrans" cxnId="{9F8A014C-1482-45BA-B9DC-A3E1E39761EE}">
      <dgm:prSet/>
      <dgm:spPr/>
      <dgm:t>
        <a:bodyPr/>
        <a:lstStyle/>
        <a:p>
          <a:endParaRPr lang="en-US"/>
        </a:p>
      </dgm:t>
    </dgm:pt>
    <dgm:pt modelId="{AA2F4CD1-A211-425F-B31A-60F182575D1A}" type="sibTrans" cxnId="{9F8A014C-1482-45BA-B9DC-A3E1E39761EE}">
      <dgm:prSet/>
      <dgm:spPr/>
      <dgm:t>
        <a:bodyPr/>
        <a:lstStyle/>
        <a:p>
          <a:endParaRPr lang="en-US"/>
        </a:p>
      </dgm:t>
    </dgm:pt>
    <dgm:pt modelId="{F955DEAC-F6D3-4232-9E02-FE28091F6745}">
      <dgm:prSet phldrT="[Text]"/>
      <dgm:spPr/>
      <dgm:t>
        <a:bodyPr/>
        <a:lstStyle/>
        <a:p>
          <a:r>
            <a:rPr lang="en-US" smtClean="0"/>
            <a:t>Main menu</a:t>
          </a:r>
          <a:endParaRPr lang="en-US" dirty="0"/>
        </a:p>
      </dgm:t>
    </dgm:pt>
    <dgm:pt modelId="{81E11A79-7F24-45A3-92AD-B4E33207B0B5}" type="parTrans" cxnId="{22E8F618-2445-4725-B406-32628234DFD5}">
      <dgm:prSet/>
      <dgm:spPr/>
      <dgm:t>
        <a:bodyPr/>
        <a:lstStyle/>
        <a:p>
          <a:endParaRPr lang="en-US"/>
        </a:p>
      </dgm:t>
    </dgm:pt>
    <dgm:pt modelId="{45A94C77-3D42-4645-B23F-4C81333F0D8C}" type="sibTrans" cxnId="{22E8F618-2445-4725-B406-32628234DFD5}">
      <dgm:prSet/>
      <dgm:spPr/>
      <dgm:t>
        <a:bodyPr/>
        <a:lstStyle/>
        <a:p>
          <a:endParaRPr lang="en-US"/>
        </a:p>
      </dgm:t>
    </dgm:pt>
    <dgm:pt modelId="{D97E03A3-66C5-483E-99F5-AC68DF24C4EE}">
      <dgm:prSet phldrT="[Text]"/>
      <dgm:spPr/>
      <dgm:t>
        <a:bodyPr/>
        <a:lstStyle/>
        <a:p>
          <a:r>
            <a:rPr lang="en-US" dirty="0" smtClean="0"/>
            <a:t>Game over</a:t>
          </a:r>
          <a:endParaRPr lang="en-US" dirty="0"/>
        </a:p>
      </dgm:t>
    </dgm:pt>
    <dgm:pt modelId="{288EDAEC-BBD2-4097-80D8-B04A049BEFA5}" type="parTrans" cxnId="{23B452B0-BDEA-4BCF-8FC8-362FD2478795}">
      <dgm:prSet/>
      <dgm:spPr/>
      <dgm:t>
        <a:bodyPr/>
        <a:lstStyle/>
        <a:p>
          <a:endParaRPr lang="en-US"/>
        </a:p>
      </dgm:t>
    </dgm:pt>
    <dgm:pt modelId="{3D620C00-1EED-44C7-B317-8359FEDDC2AE}" type="sibTrans" cxnId="{23B452B0-BDEA-4BCF-8FC8-362FD2478795}">
      <dgm:prSet/>
      <dgm:spPr/>
      <dgm:t>
        <a:bodyPr/>
        <a:lstStyle/>
        <a:p>
          <a:endParaRPr lang="en-US"/>
        </a:p>
      </dgm:t>
    </dgm:pt>
    <dgm:pt modelId="{16E9E3E0-7AF0-425F-BB42-2720044B083E}">
      <dgm:prSet custRadScaleRad="98991" custRadScaleInc="-66162"/>
      <dgm:spPr/>
      <dgm:t>
        <a:bodyPr/>
        <a:lstStyle/>
        <a:p>
          <a:endParaRPr lang="en-US" dirty="0"/>
        </a:p>
      </dgm:t>
    </dgm:pt>
    <dgm:pt modelId="{6A0B18A9-04F6-4AC6-87C9-1D110194C361}" type="parTrans" cxnId="{12E9059F-06FA-49EF-92CD-B3817A5856CF}">
      <dgm:prSet/>
      <dgm:spPr/>
      <dgm:t>
        <a:bodyPr/>
        <a:lstStyle/>
        <a:p>
          <a:endParaRPr lang="en-US"/>
        </a:p>
      </dgm:t>
    </dgm:pt>
    <dgm:pt modelId="{5A12EDF8-E8EF-4F20-A968-3DC69FF7F5E0}" type="sibTrans" cxnId="{12E9059F-06FA-49EF-92CD-B3817A5856CF}">
      <dgm:prSet/>
      <dgm:spPr/>
      <dgm:t>
        <a:bodyPr/>
        <a:lstStyle/>
        <a:p>
          <a:endParaRPr lang="en-US"/>
        </a:p>
      </dgm:t>
    </dgm:pt>
    <dgm:pt modelId="{D428A6FD-99AA-4800-A02A-575843D6D1E9}">
      <dgm:prSet phldrT="[Text]"/>
      <dgm:spPr/>
      <dgm:t>
        <a:bodyPr/>
        <a:lstStyle/>
        <a:p>
          <a:r>
            <a:rPr lang="en-US" dirty="0" smtClean="0"/>
            <a:t>Exit</a:t>
          </a:r>
          <a:endParaRPr lang="en-US" dirty="0"/>
        </a:p>
      </dgm:t>
    </dgm:pt>
    <dgm:pt modelId="{F438731E-0F55-4C71-9AFF-42A441E07D5A}" type="sibTrans" cxnId="{9BC40EB0-322E-485A-99F1-A34DE9BC3D3E}">
      <dgm:prSet/>
      <dgm:spPr/>
      <dgm:t>
        <a:bodyPr/>
        <a:lstStyle/>
        <a:p>
          <a:endParaRPr lang="en-US"/>
        </a:p>
      </dgm:t>
    </dgm:pt>
    <dgm:pt modelId="{FE4878A2-BC4E-47DA-BDC5-F1AE1032D0CF}" type="parTrans" cxnId="{9BC40EB0-322E-485A-99F1-A34DE9BC3D3E}">
      <dgm:prSet/>
      <dgm:spPr/>
      <dgm:t>
        <a:bodyPr/>
        <a:lstStyle/>
        <a:p>
          <a:endParaRPr lang="en-US"/>
        </a:p>
      </dgm:t>
    </dgm:pt>
    <dgm:pt modelId="{34240918-E0EA-4957-91F7-EE06C6393E89}">
      <dgm:prSet phldrT="[Text]"/>
      <dgm:spPr/>
      <dgm:t>
        <a:bodyPr/>
        <a:lstStyle/>
        <a:p>
          <a:r>
            <a:rPr lang="en-US" dirty="0" smtClean="0"/>
            <a:t>Level 1</a:t>
          </a:r>
          <a:endParaRPr lang="en-US" dirty="0"/>
        </a:p>
      </dgm:t>
    </dgm:pt>
    <dgm:pt modelId="{BC45E6FC-B941-4659-A199-DD88BEE98D77}" type="parTrans" cxnId="{60F45D92-5A54-454B-8C9D-71A01F569A5E}">
      <dgm:prSet/>
      <dgm:spPr/>
      <dgm:t>
        <a:bodyPr/>
        <a:lstStyle/>
        <a:p>
          <a:endParaRPr lang="en-US"/>
        </a:p>
      </dgm:t>
    </dgm:pt>
    <dgm:pt modelId="{0F41B83B-EBFC-4F63-8132-47FF72100F8E}" type="sibTrans" cxnId="{60F45D92-5A54-454B-8C9D-71A01F569A5E}">
      <dgm:prSet/>
      <dgm:spPr/>
      <dgm:t>
        <a:bodyPr/>
        <a:lstStyle/>
        <a:p>
          <a:endParaRPr lang="en-US"/>
        </a:p>
      </dgm:t>
    </dgm:pt>
    <dgm:pt modelId="{295FDA33-4C43-456B-B8B6-B91A72F4AF8D}">
      <dgm:prSet phldrT="[Text]"/>
      <dgm:spPr/>
      <dgm:t>
        <a:bodyPr/>
        <a:lstStyle/>
        <a:p>
          <a:r>
            <a:rPr lang="en-US" dirty="0" smtClean="0"/>
            <a:t>Level 2</a:t>
          </a:r>
          <a:endParaRPr lang="en-US" dirty="0"/>
        </a:p>
      </dgm:t>
    </dgm:pt>
    <dgm:pt modelId="{9FC52E88-CDE2-4900-A12F-83D9F8CEA04F}" type="parTrans" cxnId="{15997CD3-A701-4589-9228-074B2D152317}">
      <dgm:prSet/>
      <dgm:spPr/>
      <dgm:t>
        <a:bodyPr/>
        <a:lstStyle/>
        <a:p>
          <a:endParaRPr lang="en-US"/>
        </a:p>
      </dgm:t>
    </dgm:pt>
    <dgm:pt modelId="{F411CA1A-A3D4-42AF-B930-7E13937859C2}" type="sibTrans" cxnId="{15997CD3-A701-4589-9228-074B2D152317}">
      <dgm:prSet/>
      <dgm:spPr/>
      <dgm:t>
        <a:bodyPr/>
        <a:lstStyle/>
        <a:p>
          <a:endParaRPr lang="en-US"/>
        </a:p>
      </dgm:t>
    </dgm:pt>
    <dgm:pt modelId="{A9194EBD-C2BF-4706-9DE2-500D5E870F97}">
      <dgm:prSet phldrT="[Text]"/>
      <dgm:spPr/>
      <dgm:t>
        <a:bodyPr/>
        <a:lstStyle/>
        <a:p>
          <a:r>
            <a:rPr lang="en-US" dirty="0" smtClean="0"/>
            <a:t>Level 3</a:t>
          </a:r>
          <a:endParaRPr lang="en-US" dirty="0"/>
        </a:p>
      </dgm:t>
    </dgm:pt>
    <dgm:pt modelId="{36E55841-73BD-4E3A-A014-EAB7A15F41E2}" type="parTrans" cxnId="{52ABE7B9-DC3C-4903-B2F3-4132818BE45A}">
      <dgm:prSet/>
      <dgm:spPr/>
      <dgm:t>
        <a:bodyPr/>
        <a:lstStyle/>
        <a:p>
          <a:endParaRPr lang="en-US"/>
        </a:p>
      </dgm:t>
    </dgm:pt>
    <dgm:pt modelId="{D4207256-4A6B-4ACD-A312-77D7F12C3D1F}" type="sibTrans" cxnId="{52ABE7B9-DC3C-4903-B2F3-4132818BE45A}">
      <dgm:prSet/>
      <dgm:spPr/>
      <dgm:t>
        <a:bodyPr/>
        <a:lstStyle/>
        <a:p>
          <a:endParaRPr lang="en-US"/>
        </a:p>
      </dgm:t>
    </dgm:pt>
    <dgm:pt modelId="{01D85121-D418-4D5D-B7F0-1726E498207B}">
      <dgm:prSet custRadScaleRad="98991" custRadScaleInc="-66162"/>
      <dgm:spPr/>
      <dgm:t>
        <a:bodyPr/>
        <a:lstStyle/>
        <a:p>
          <a:endParaRPr lang="en-US" dirty="0"/>
        </a:p>
      </dgm:t>
    </dgm:pt>
    <dgm:pt modelId="{BAC1EF1E-8F2D-4F12-84C5-745B2CE4CDF0}" type="sibTrans" cxnId="{E5235C3D-6C17-49F1-932D-6ABAB832DC58}">
      <dgm:prSet/>
      <dgm:spPr/>
      <dgm:t>
        <a:bodyPr/>
        <a:lstStyle/>
        <a:p>
          <a:endParaRPr lang="en-US"/>
        </a:p>
      </dgm:t>
    </dgm:pt>
    <dgm:pt modelId="{C544680A-6533-4E83-8494-AB76C77620E1}" type="parTrans" cxnId="{E5235C3D-6C17-49F1-932D-6ABAB832DC58}">
      <dgm:prSet/>
      <dgm:spPr/>
      <dgm:t>
        <a:bodyPr/>
        <a:lstStyle/>
        <a:p>
          <a:endParaRPr lang="en-US"/>
        </a:p>
      </dgm:t>
    </dgm:pt>
    <dgm:pt modelId="{D061D1F2-07FA-4246-96BF-D15586B0BDB2}" type="pres">
      <dgm:prSet presAssocID="{285C5056-2DF6-4539-B597-E74E83C18615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FBA3D78-38BF-4DA7-9781-5D459815FCD2}" type="pres">
      <dgm:prSet presAssocID="{F955DEAC-F6D3-4232-9E02-FE28091F6745}" presName="centerShape" presStyleLbl="node0" presStyleIdx="0" presStyleCnt="1"/>
      <dgm:spPr/>
      <dgm:t>
        <a:bodyPr/>
        <a:lstStyle/>
        <a:p>
          <a:endParaRPr lang="en-US"/>
        </a:p>
      </dgm:t>
    </dgm:pt>
    <dgm:pt modelId="{57A0D530-A54B-42BC-A61F-C0A99499163B}" type="pres">
      <dgm:prSet presAssocID="{4461B542-C0C0-44DA-B57D-6AE8533DC229}" presName="parTrans" presStyleLbl="sibTrans2D1" presStyleIdx="0" presStyleCnt="8"/>
      <dgm:spPr/>
      <dgm:t>
        <a:bodyPr/>
        <a:lstStyle/>
        <a:p>
          <a:endParaRPr lang="en-US"/>
        </a:p>
      </dgm:t>
    </dgm:pt>
    <dgm:pt modelId="{2F217258-E578-49A6-8416-21758E79D1DB}" type="pres">
      <dgm:prSet presAssocID="{4461B542-C0C0-44DA-B57D-6AE8533DC229}" presName="connectorText" presStyleLbl="sibTrans2D1" presStyleIdx="0" presStyleCnt="8"/>
      <dgm:spPr/>
      <dgm:t>
        <a:bodyPr/>
        <a:lstStyle/>
        <a:p>
          <a:endParaRPr lang="en-US"/>
        </a:p>
      </dgm:t>
    </dgm:pt>
    <dgm:pt modelId="{E70F28DF-76C7-4AD6-A6FD-79871DDC2634}" type="pres">
      <dgm:prSet presAssocID="{DC4BC6AA-5E77-4120-9303-A28A14ED6814}" presName="node" presStyleLbl="node1" presStyleIdx="0" presStyleCnt="8" custRadScaleRad="93325" custRadScaleInc="-30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9A13DF-C38A-46E2-AAE3-A567784F52D9}" type="pres">
      <dgm:prSet presAssocID="{BC45E6FC-B941-4659-A199-DD88BEE98D77}" presName="parTrans" presStyleLbl="sibTrans2D1" presStyleIdx="1" presStyleCnt="8" custAng="3654494" custLinFactY="-100000" custLinFactNeighborX="23790" custLinFactNeighborY="-184694"/>
      <dgm:spPr/>
      <dgm:t>
        <a:bodyPr/>
        <a:lstStyle/>
        <a:p>
          <a:endParaRPr lang="en-US"/>
        </a:p>
      </dgm:t>
    </dgm:pt>
    <dgm:pt modelId="{521F0938-A9BE-4A54-B67A-680CB366152B}" type="pres">
      <dgm:prSet presAssocID="{BC45E6FC-B941-4659-A199-DD88BEE98D77}" presName="connectorText" presStyleLbl="sibTrans2D1" presStyleIdx="1" presStyleCnt="8"/>
      <dgm:spPr/>
      <dgm:t>
        <a:bodyPr/>
        <a:lstStyle/>
        <a:p>
          <a:endParaRPr lang="en-US"/>
        </a:p>
      </dgm:t>
    </dgm:pt>
    <dgm:pt modelId="{0045F10A-6217-43AE-97C8-5D321739D6A3}" type="pres">
      <dgm:prSet presAssocID="{34240918-E0EA-4957-91F7-EE06C6393E89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4E9A06-78A4-4B9D-8221-D1B93F82230C}" type="pres">
      <dgm:prSet presAssocID="{9FC52E88-CDE2-4900-A12F-83D9F8CEA04F}" presName="parTrans" presStyleLbl="sibTrans2D1" presStyleIdx="2" presStyleCnt="8" custAng="2232848" custScaleX="196720" custLinFactY="-100000" custLinFactNeighborX="16476" custLinFactNeighborY="-182381"/>
      <dgm:spPr/>
      <dgm:t>
        <a:bodyPr/>
        <a:lstStyle/>
        <a:p>
          <a:endParaRPr lang="en-US"/>
        </a:p>
      </dgm:t>
    </dgm:pt>
    <dgm:pt modelId="{E2C20BF2-B369-4558-8D26-AE207D16F4F4}" type="pres">
      <dgm:prSet presAssocID="{9FC52E88-CDE2-4900-A12F-83D9F8CEA04F}" presName="connectorText" presStyleLbl="sibTrans2D1" presStyleIdx="2" presStyleCnt="8"/>
      <dgm:spPr/>
      <dgm:t>
        <a:bodyPr/>
        <a:lstStyle/>
        <a:p>
          <a:endParaRPr lang="en-US"/>
        </a:p>
      </dgm:t>
    </dgm:pt>
    <dgm:pt modelId="{686C6DB3-50CF-4051-B8EA-13CDA2911761}" type="pres">
      <dgm:prSet presAssocID="{295FDA33-4C43-456B-B8B6-B91A72F4AF8D}" presName="node" presStyleLbl="node1" presStyleIdx="2" presStyleCnt="8" custRadScaleRad="180189" custRadScaleInc="-13834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418512-5919-4DD8-A810-973E9D0866D9}" type="pres">
      <dgm:prSet presAssocID="{36E55841-73BD-4E3A-A014-EAB7A15F41E2}" presName="parTrans" presStyleLbl="sibTrans2D1" presStyleIdx="3" presStyleCnt="8" custAng="2691265" custScaleX="441690" custLinFactY="-23683" custLinFactNeighborX="-17572" custLinFactNeighborY="-100000"/>
      <dgm:spPr/>
      <dgm:t>
        <a:bodyPr/>
        <a:lstStyle/>
        <a:p>
          <a:endParaRPr lang="en-US"/>
        </a:p>
      </dgm:t>
    </dgm:pt>
    <dgm:pt modelId="{6995B05B-4A67-47DE-A416-D5FED4EC1954}" type="pres">
      <dgm:prSet presAssocID="{36E55841-73BD-4E3A-A014-EAB7A15F41E2}" presName="connectorText" presStyleLbl="sibTrans2D1" presStyleIdx="3" presStyleCnt="8"/>
      <dgm:spPr/>
      <dgm:t>
        <a:bodyPr/>
        <a:lstStyle/>
        <a:p>
          <a:endParaRPr lang="en-US"/>
        </a:p>
      </dgm:t>
    </dgm:pt>
    <dgm:pt modelId="{DB4B7633-CA77-41FF-8235-2125B0D501DE}" type="pres">
      <dgm:prSet presAssocID="{A9194EBD-C2BF-4706-9DE2-500D5E870F97}" presName="node" presStyleLbl="node1" presStyleIdx="3" presStyleCnt="8" custRadScaleRad="108935" custRadScaleInc="-2057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135041-A2E3-40FB-9CD1-04BFFADEB519}" type="pres">
      <dgm:prSet presAssocID="{288EDAEC-BBD2-4097-80D8-B04A049BEFA5}" presName="parTrans" presStyleLbl="sibTrans2D1" presStyleIdx="4" presStyleCnt="8" custAng="7850827" custScaleX="44209" custLinFactX="-78890" custLinFactY="100000" custLinFactNeighborX="-100000" custLinFactNeighborY="141265"/>
      <dgm:spPr/>
      <dgm:t>
        <a:bodyPr/>
        <a:lstStyle/>
        <a:p>
          <a:endParaRPr lang="en-US"/>
        </a:p>
      </dgm:t>
    </dgm:pt>
    <dgm:pt modelId="{C0436345-A5B1-4C07-A18B-B549CA0384BA}" type="pres">
      <dgm:prSet presAssocID="{288EDAEC-BBD2-4097-80D8-B04A049BEFA5}" presName="connectorText" presStyleLbl="sibTrans2D1" presStyleIdx="4" presStyleCnt="8"/>
      <dgm:spPr/>
      <dgm:t>
        <a:bodyPr/>
        <a:lstStyle/>
        <a:p>
          <a:endParaRPr lang="en-US"/>
        </a:p>
      </dgm:t>
    </dgm:pt>
    <dgm:pt modelId="{7624CD78-A0AF-4975-88DD-3EA99202B126}" type="pres">
      <dgm:prSet presAssocID="{D97E03A3-66C5-483E-99F5-AC68DF24C4EE}" presName="node" presStyleLbl="node1" presStyleIdx="4" presStyleCnt="8" custScaleX="80295" custScaleY="80294" custRadScaleRad="194492" custRadScaleInc="-421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33934E-7CB9-46D1-9C19-2B6C6508E82E}" type="pres">
      <dgm:prSet presAssocID="{578535D0-780D-4759-A4C2-07B0E5FE4267}" presName="parTrans" presStyleLbl="sibTrans2D1" presStyleIdx="5" presStyleCnt="8" custAng="15944747" custScaleX="157880" custLinFactX="317727" custLinFactY="-200000" custLinFactNeighborX="400000" custLinFactNeighborY="-201085"/>
      <dgm:spPr/>
      <dgm:t>
        <a:bodyPr/>
        <a:lstStyle/>
        <a:p>
          <a:endParaRPr lang="en-US"/>
        </a:p>
      </dgm:t>
    </dgm:pt>
    <dgm:pt modelId="{725B19A6-A8C6-4EF8-9030-29AB0F0C4EAC}" type="pres">
      <dgm:prSet presAssocID="{578535D0-780D-4759-A4C2-07B0E5FE4267}" presName="connectorText" presStyleLbl="sibTrans2D1" presStyleIdx="5" presStyleCnt="8"/>
      <dgm:spPr/>
      <dgm:t>
        <a:bodyPr/>
        <a:lstStyle/>
        <a:p>
          <a:endParaRPr lang="en-US"/>
        </a:p>
      </dgm:t>
    </dgm:pt>
    <dgm:pt modelId="{11C26B12-F126-4A63-B64A-C6E1BD605FFF}" type="pres">
      <dgm:prSet presAssocID="{2BFEC694-3F2B-4048-9968-876352F257D4}" presName="node" presStyleLbl="node1" presStyleIdx="5" presStyleCnt="8" custRadScaleRad="103902" custRadScaleInc="-583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0A0A48-CE6C-4F23-A371-90958B31181D}" type="pres">
      <dgm:prSet presAssocID="{14A9A191-0352-4678-ADA7-56A799790DB0}" presName="parTrans" presStyleLbl="sibTrans2D1" presStyleIdx="6" presStyleCnt="8"/>
      <dgm:spPr/>
      <dgm:t>
        <a:bodyPr/>
        <a:lstStyle/>
        <a:p>
          <a:endParaRPr lang="en-US"/>
        </a:p>
      </dgm:t>
    </dgm:pt>
    <dgm:pt modelId="{E0E5B7E3-E518-406E-B73C-CC0FA7421B69}" type="pres">
      <dgm:prSet presAssocID="{14A9A191-0352-4678-ADA7-56A799790DB0}" presName="connectorText" presStyleLbl="sibTrans2D1" presStyleIdx="6" presStyleCnt="8"/>
      <dgm:spPr/>
      <dgm:t>
        <a:bodyPr/>
        <a:lstStyle/>
        <a:p>
          <a:endParaRPr lang="en-US"/>
        </a:p>
      </dgm:t>
    </dgm:pt>
    <dgm:pt modelId="{C5395393-E44D-49BA-9B82-F16ADEBE0453}" type="pres">
      <dgm:prSet presAssocID="{A333CB2C-1D36-4942-8090-E586628D86AD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3AC53F-52F9-4FEC-8D59-6216385ED65E}" type="pres">
      <dgm:prSet presAssocID="{FE4878A2-BC4E-47DA-BDC5-F1AE1032D0CF}" presName="parTrans" presStyleLbl="sibTrans2D1" presStyleIdx="7" presStyleCnt="8"/>
      <dgm:spPr/>
      <dgm:t>
        <a:bodyPr/>
        <a:lstStyle/>
        <a:p>
          <a:endParaRPr lang="en-US"/>
        </a:p>
      </dgm:t>
    </dgm:pt>
    <dgm:pt modelId="{18C7DA97-CA58-4DB0-86ED-777644077617}" type="pres">
      <dgm:prSet presAssocID="{FE4878A2-BC4E-47DA-BDC5-F1AE1032D0CF}" presName="connectorText" presStyleLbl="sibTrans2D1" presStyleIdx="7" presStyleCnt="8"/>
      <dgm:spPr/>
      <dgm:t>
        <a:bodyPr/>
        <a:lstStyle/>
        <a:p>
          <a:endParaRPr lang="en-US"/>
        </a:p>
      </dgm:t>
    </dgm:pt>
    <dgm:pt modelId="{B63935B3-605E-4A56-BA28-D8D6784F8E39}" type="pres">
      <dgm:prSet presAssocID="{D428A6FD-99AA-4800-A02A-575843D6D1E9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41D18B-E51E-4CFD-9089-9E030302035D}" type="presOf" srcId="{BC45E6FC-B941-4659-A199-DD88BEE98D77}" destId="{DD9A13DF-C38A-46E2-AAE3-A567784F52D9}" srcOrd="0" destOrd="0" presId="urn:microsoft.com/office/officeart/2005/8/layout/radial5"/>
    <dgm:cxn modelId="{EA8FCCF0-9046-4668-89F8-B8EC81137384}" type="presOf" srcId="{4461B542-C0C0-44DA-B57D-6AE8533DC229}" destId="{2F217258-E578-49A6-8416-21758E79D1DB}" srcOrd="1" destOrd="0" presId="urn:microsoft.com/office/officeart/2005/8/layout/radial5"/>
    <dgm:cxn modelId="{7191DE00-56F6-4BD3-88B1-FAFE105DE062}" type="presOf" srcId="{A9194EBD-C2BF-4706-9DE2-500D5E870F97}" destId="{DB4B7633-CA77-41FF-8235-2125B0D501DE}" srcOrd="0" destOrd="0" presId="urn:microsoft.com/office/officeart/2005/8/layout/radial5"/>
    <dgm:cxn modelId="{12E9059F-06FA-49EF-92CD-B3817A5856CF}" srcId="{285C5056-2DF6-4539-B597-E74E83C18615}" destId="{16E9E3E0-7AF0-425F-BB42-2720044B083E}" srcOrd="2" destOrd="0" parTransId="{6A0B18A9-04F6-4AC6-87C9-1D110194C361}" sibTransId="{5A12EDF8-E8EF-4F20-A968-3DC69FF7F5E0}"/>
    <dgm:cxn modelId="{8D4A827A-188B-4274-A61F-F78736983A98}" type="presOf" srcId="{36E55841-73BD-4E3A-A014-EAB7A15F41E2}" destId="{6995B05B-4A67-47DE-A416-D5FED4EC1954}" srcOrd="1" destOrd="0" presId="urn:microsoft.com/office/officeart/2005/8/layout/radial5"/>
    <dgm:cxn modelId="{2A47697A-39A0-42EB-9D2A-2DCA9FA3869F}" type="presOf" srcId="{2BFEC694-3F2B-4048-9968-876352F257D4}" destId="{11C26B12-F126-4A63-B64A-C6E1BD605FFF}" srcOrd="0" destOrd="0" presId="urn:microsoft.com/office/officeart/2005/8/layout/radial5"/>
    <dgm:cxn modelId="{9BC40EB0-322E-485A-99F1-A34DE9BC3D3E}" srcId="{F955DEAC-F6D3-4232-9E02-FE28091F6745}" destId="{D428A6FD-99AA-4800-A02A-575843D6D1E9}" srcOrd="7" destOrd="0" parTransId="{FE4878A2-BC4E-47DA-BDC5-F1AE1032D0CF}" sibTransId="{F438731E-0F55-4C71-9AFF-42A441E07D5A}"/>
    <dgm:cxn modelId="{F8734DE0-3366-4436-9FA7-167BD2B41577}" type="presOf" srcId="{36E55841-73BD-4E3A-A014-EAB7A15F41E2}" destId="{84418512-5919-4DD8-A810-973E9D0866D9}" srcOrd="0" destOrd="0" presId="urn:microsoft.com/office/officeart/2005/8/layout/radial5"/>
    <dgm:cxn modelId="{CB68EF28-FA5D-4B8F-ABE5-B99FF1D87ABD}" srcId="{F955DEAC-F6D3-4232-9E02-FE28091F6745}" destId="{2BFEC694-3F2B-4048-9968-876352F257D4}" srcOrd="5" destOrd="0" parTransId="{578535D0-780D-4759-A4C2-07B0E5FE4267}" sibTransId="{8B6455B4-0EAD-4F0D-82BA-534C2D437C8D}"/>
    <dgm:cxn modelId="{484EFCBF-0BF4-4A9B-B111-7402115256A1}" type="presOf" srcId="{9FC52E88-CDE2-4900-A12F-83D9F8CEA04F}" destId="{6C4E9A06-78A4-4B9D-8221-D1B93F82230C}" srcOrd="0" destOrd="0" presId="urn:microsoft.com/office/officeart/2005/8/layout/radial5"/>
    <dgm:cxn modelId="{52ABE7B9-DC3C-4903-B2F3-4132818BE45A}" srcId="{F955DEAC-F6D3-4232-9E02-FE28091F6745}" destId="{A9194EBD-C2BF-4706-9DE2-500D5E870F97}" srcOrd="3" destOrd="0" parTransId="{36E55841-73BD-4E3A-A014-EAB7A15F41E2}" sibTransId="{D4207256-4A6B-4ACD-A312-77D7F12C3D1F}"/>
    <dgm:cxn modelId="{BEFF40DC-3A98-4A0E-9F31-CB3C68D7B3C4}" type="presOf" srcId="{288EDAEC-BBD2-4097-80D8-B04A049BEFA5}" destId="{7D135041-A2E3-40FB-9CD1-04BFFADEB519}" srcOrd="0" destOrd="0" presId="urn:microsoft.com/office/officeart/2005/8/layout/radial5"/>
    <dgm:cxn modelId="{6E77850B-E83F-468D-A9C6-ABF8EA03EBD3}" type="presOf" srcId="{FE4878A2-BC4E-47DA-BDC5-F1AE1032D0CF}" destId="{DE3AC53F-52F9-4FEC-8D59-6216385ED65E}" srcOrd="0" destOrd="0" presId="urn:microsoft.com/office/officeart/2005/8/layout/radial5"/>
    <dgm:cxn modelId="{2B872754-AFF7-4ECA-9F98-DDE401D0C99B}" type="presOf" srcId="{BC45E6FC-B941-4659-A199-DD88BEE98D77}" destId="{521F0938-A9BE-4A54-B67A-680CB366152B}" srcOrd="1" destOrd="0" presId="urn:microsoft.com/office/officeart/2005/8/layout/radial5"/>
    <dgm:cxn modelId="{B278F39F-BB90-48ED-877F-0E7900C3DD91}" type="presOf" srcId="{285C5056-2DF6-4539-B597-E74E83C18615}" destId="{D061D1F2-07FA-4246-96BF-D15586B0BDB2}" srcOrd="0" destOrd="0" presId="urn:microsoft.com/office/officeart/2005/8/layout/radial5"/>
    <dgm:cxn modelId="{F7F4A74D-2961-4CD5-812C-015406377D80}" type="presOf" srcId="{288EDAEC-BBD2-4097-80D8-B04A049BEFA5}" destId="{C0436345-A5B1-4C07-A18B-B549CA0384BA}" srcOrd="1" destOrd="0" presId="urn:microsoft.com/office/officeart/2005/8/layout/radial5"/>
    <dgm:cxn modelId="{22E8F618-2445-4725-B406-32628234DFD5}" srcId="{285C5056-2DF6-4539-B597-E74E83C18615}" destId="{F955DEAC-F6D3-4232-9E02-FE28091F6745}" srcOrd="0" destOrd="0" parTransId="{81E11A79-7F24-45A3-92AD-B4E33207B0B5}" sibTransId="{45A94C77-3D42-4645-B23F-4C81333F0D8C}"/>
    <dgm:cxn modelId="{C31BE30C-4D30-48E1-98C0-A085A70082A5}" type="presOf" srcId="{34240918-E0EA-4957-91F7-EE06C6393E89}" destId="{0045F10A-6217-43AE-97C8-5D321739D6A3}" srcOrd="0" destOrd="0" presId="urn:microsoft.com/office/officeart/2005/8/layout/radial5"/>
    <dgm:cxn modelId="{8394E19A-68CC-4AD9-B2E2-9EF13BFD335C}" type="presOf" srcId="{9FC52E88-CDE2-4900-A12F-83D9F8CEA04F}" destId="{E2C20BF2-B369-4558-8D26-AE207D16F4F4}" srcOrd="1" destOrd="0" presId="urn:microsoft.com/office/officeart/2005/8/layout/radial5"/>
    <dgm:cxn modelId="{9F8A014C-1482-45BA-B9DC-A3E1E39761EE}" srcId="{F955DEAC-F6D3-4232-9E02-FE28091F6745}" destId="{A333CB2C-1D36-4942-8090-E586628D86AD}" srcOrd="6" destOrd="0" parTransId="{14A9A191-0352-4678-ADA7-56A799790DB0}" sibTransId="{AA2F4CD1-A211-425F-B31A-60F182575D1A}"/>
    <dgm:cxn modelId="{A5769060-2A07-4AD9-BA50-5B408AF111B1}" type="presOf" srcId="{14A9A191-0352-4678-ADA7-56A799790DB0}" destId="{D10A0A48-CE6C-4F23-A371-90958B31181D}" srcOrd="0" destOrd="0" presId="urn:microsoft.com/office/officeart/2005/8/layout/radial5"/>
    <dgm:cxn modelId="{088C773E-3C0F-47BB-A3FC-3D8A0ADB9B54}" type="presOf" srcId="{14A9A191-0352-4678-ADA7-56A799790DB0}" destId="{E0E5B7E3-E518-406E-B73C-CC0FA7421B69}" srcOrd="1" destOrd="0" presId="urn:microsoft.com/office/officeart/2005/8/layout/radial5"/>
    <dgm:cxn modelId="{4F7E3864-ABF3-4EDD-AD81-283C94FAD884}" type="presOf" srcId="{4461B542-C0C0-44DA-B57D-6AE8533DC229}" destId="{57A0D530-A54B-42BC-A61F-C0A99499163B}" srcOrd="0" destOrd="0" presId="urn:microsoft.com/office/officeart/2005/8/layout/radial5"/>
    <dgm:cxn modelId="{15997CD3-A701-4589-9228-074B2D152317}" srcId="{F955DEAC-F6D3-4232-9E02-FE28091F6745}" destId="{295FDA33-4C43-456B-B8B6-B91A72F4AF8D}" srcOrd="2" destOrd="0" parTransId="{9FC52E88-CDE2-4900-A12F-83D9F8CEA04F}" sibTransId="{F411CA1A-A3D4-42AF-B930-7E13937859C2}"/>
    <dgm:cxn modelId="{23B452B0-BDEA-4BCF-8FC8-362FD2478795}" srcId="{F955DEAC-F6D3-4232-9E02-FE28091F6745}" destId="{D97E03A3-66C5-483E-99F5-AC68DF24C4EE}" srcOrd="4" destOrd="0" parTransId="{288EDAEC-BBD2-4097-80D8-B04A049BEFA5}" sibTransId="{3D620C00-1EED-44C7-B317-8359FEDDC2AE}"/>
    <dgm:cxn modelId="{844192A5-0B68-45C3-BD46-E2BDB7816D4B}" type="presOf" srcId="{578535D0-780D-4759-A4C2-07B0E5FE4267}" destId="{725B19A6-A8C6-4EF8-9030-29AB0F0C4EAC}" srcOrd="1" destOrd="0" presId="urn:microsoft.com/office/officeart/2005/8/layout/radial5"/>
    <dgm:cxn modelId="{7F6F9577-86F3-4CCB-839E-C8C5229F1A1E}" srcId="{F955DEAC-F6D3-4232-9E02-FE28091F6745}" destId="{DC4BC6AA-5E77-4120-9303-A28A14ED6814}" srcOrd="0" destOrd="0" parTransId="{4461B542-C0C0-44DA-B57D-6AE8533DC229}" sibTransId="{03023625-73D9-41FB-B37D-F9431D75959D}"/>
    <dgm:cxn modelId="{9C126CA3-9565-45CB-AE8F-046CA3CBD1FF}" type="presOf" srcId="{578535D0-780D-4759-A4C2-07B0E5FE4267}" destId="{D533934E-7CB9-46D1-9C19-2B6C6508E82E}" srcOrd="0" destOrd="0" presId="urn:microsoft.com/office/officeart/2005/8/layout/radial5"/>
    <dgm:cxn modelId="{80ACB9D7-0887-4B5D-9AA6-D0CE9AD80DA4}" type="presOf" srcId="{FE4878A2-BC4E-47DA-BDC5-F1AE1032D0CF}" destId="{18C7DA97-CA58-4DB0-86ED-777644077617}" srcOrd="1" destOrd="0" presId="urn:microsoft.com/office/officeart/2005/8/layout/radial5"/>
    <dgm:cxn modelId="{E5235C3D-6C17-49F1-932D-6ABAB832DC58}" srcId="{285C5056-2DF6-4539-B597-E74E83C18615}" destId="{01D85121-D418-4D5D-B7F0-1726E498207B}" srcOrd="1" destOrd="0" parTransId="{C544680A-6533-4E83-8494-AB76C77620E1}" sibTransId="{BAC1EF1E-8F2D-4F12-84C5-745B2CE4CDF0}"/>
    <dgm:cxn modelId="{8D1AB3D5-D417-4F51-BF95-27153C961931}" type="presOf" srcId="{F955DEAC-F6D3-4232-9E02-FE28091F6745}" destId="{FFBA3D78-38BF-4DA7-9781-5D459815FCD2}" srcOrd="0" destOrd="0" presId="urn:microsoft.com/office/officeart/2005/8/layout/radial5"/>
    <dgm:cxn modelId="{60F45D92-5A54-454B-8C9D-71A01F569A5E}" srcId="{F955DEAC-F6D3-4232-9E02-FE28091F6745}" destId="{34240918-E0EA-4957-91F7-EE06C6393E89}" srcOrd="1" destOrd="0" parTransId="{BC45E6FC-B941-4659-A199-DD88BEE98D77}" sibTransId="{0F41B83B-EBFC-4F63-8132-47FF72100F8E}"/>
    <dgm:cxn modelId="{9D801779-7E28-463A-85A0-AEAC27F6FE75}" type="presOf" srcId="{A333CB2C-1D36-4942-8090-E586628D86AD}" destId="{C5395393-E44D-49BA-9B82-F16ADEBE0453}" srcOrd="0" destOrd="0" presId="urn:microsoft.com/office/officeart/2005/8/layout/radial5"/>
    <dgm:cxn modelId="{5A9D0DA3-0BC9-47A9-B341-4273C25DE340}" type="presOf" srcId="{D428A6FD-99AA-4800-A02A-575843D6D1E9}" destId="{B63935B3-605E-4A56-BA28-D8D6784F8E39}" srcOrd="0" destOrd="0" presId="urn:microsoft.com/office/officeart/2005/8/layout/radial5"/>
    <dgm:cxn modelId="{3A8BC9AF-0EA0-4C58-8AE3-40B41DB4E5D1}" type="presOf" srcId="{295FDA33-4C43-456B-B8B6-B91A72F4AF8D}" destId="{686C6DB3-50CF-4051-B8EA-13CDA2911761}" srcOrd="0" destOrd="0" presId="urn:microsoft.com/office/officeart/2005/8/layout/radial5"/>
    <dgm:cxn modelId="{11E8B57F-8B88-48B7-9DB0-C11ABAE6F816}" type="presOf" srcId="{DC4BC6AA-5E77-4120-9303-A28A14ED6814}" destId="{E70F28DF-76C7-4AD6-A6FD-79871DDC2634}" srcOrd="0" destOrd="0" presId="urn:microsoft.com/office/officeart/2005/8/layout/radial5"/>
    <dgm:cxn modelId="{D932D7DD-FFC0-475A-9711-251CAE754730}" type="presOf" srcId="{D97E03A3-66C5-483E-99F5-AC68DF24C4EE}" destId="{7624CD78-A0AF-4975-88DD-3EA99202B126}" srcOrd="0" destOrd="0" presId="urn:microsoft.com/office/officeart/2005/8/layout/radial5"/>
    <dgm:cxn modelId="{65075894-C3EE-479A-990E-DC0F3135DA4F}" type="presParOf" srcId="{D061D1F2-07FA-4246-96BF-D15586B0BDB2}" destId="{FFBA3D78-38BF-4DA7-9781-5D459815FCD2}" srcOrd="0" destOrd="0" presId="urn:microsoft.com/office/officeart/2005/8/layout/radial5"/>
    <dgm:cxn modelId="{8EA20FBE-5E05-41C8-832F-94FCACE98606}" type="presParOf" srcId="{D061D1F2-07FA-4246-96BF-D15586B0BDB2}" destId="{57A0D530-A54B-42BC-A61F-C0A99499163B}" srcOrd="1" destOrd="0" presId="urn:microsoft.com/office/officeart/2005/8/layout/radial5"/>
    <dgm:cxn modelId="{52E8D20B-B124-4306-8292-45C64203D34E}" type="presParOf" srcId="{57A0D530-A54B-42BC-A61F-C0A99499163B}" destId="{2F217258-E578-49A6-8416-21758E79D1DB}" srcOrd="0" destOrd="0" presId="urn:microsoft.com/office/officeart/2005/8/layout/radial5"/>
    <dgm:cxn modelId="{E6CE9961-A71B-41C8-B88C-1CAE065CABA0}" type="presParOf" srcId="{D061D1F2-07FA-4246-96BF-D15586B0BDB2}" destId="{E70F28DF-76C7-4AD6-A6FD-79871DDC2634}" srcOrd="2" destOrd="0" presId="urn:microsoft.com/office/officeart/2005/8/layout/radial5"/>
    <dgm:cxn modelId="{1D01AD35-F746-4880-AB5D-1D433170D232}" type="presParOf" srcId="{D061D1F2-07FA-4246-96BF-D15586B0BDB2}" destId="{DD9A13DF-C38A-46E2-AAE3-A567784F52D9}" srcOrd="3" destOrd="0" presId="urn:microsoft.com/office/officeart/2005/8/layout/radial5"/>
    <dgm:cxn modelId="{3A411F5D-5861-460F-963A-3EFABD7233B2}" type="presParOf" srcId="{DD9A13DF-C38A-46E2-AAE3-A567784F52D9}" destId="{521F0938-A9BE-4A54-B67A-680CB366152B}" srcOrd="0" destOrd="0" presId="urn:microsoft.com/office/officeart/2005/8/layout/radial5"/>
    <dgm:cxn modelId="{F4137B6A-C3E2-4F33-8006-ADA997C1374C}" type="presParOf" srcId="{D061D1F2-07FA-4246-96BF-D15586B0BDB2}" destId="{0045F10A-6217-43AE-97C8-5D321739D6A3}" srcOrd="4" destOrd="0" presId="urn:microsoft.com/office/officeart/2005/8/layout/radial5"/>
    <dgm:cxn modelId="{A78A3EF3-F2BA-4895-8782-CA8BC39B5DC6}" type="presParOf" srcId="{D061D1F2-07FA-4246-96BF-D15586B0BDB2}" destId="{6C4E9A06-78A4-4B9D-8221-D1B93F82230C}" srcOrd="5" destOrd="0" presId="urn:microsoft.com/office/officeart/2005/8/layout/radial5"/>
    <dgm:cxn modelId="{DEF6AF88-ED46-48E8-AB43-4A7501FEC0A2}" type="presParOf" srcId="{6C4E9A06-78A4-4B9D-8221-D1B93F82230C}" destId="{E2C20BF2-B369-4558-8D26-AE207D16F4F4}" srcOrd="0" destOrd="0" presId="urn:microsoft.com/office/officeart/2005/8/layout/radial5"/>
    <dgm:cxn modelId="{3B9EC1BB-0A6F-42FF-95A3-D98FEA36C70F}" type="presParOf" srcId="{D061D1F2-07FA-4246-96BF-D15586B0BDB2}" destId="{686C6DB3-50CF-4051-B8EA-13CDA2911761}" srcOrd="6" destOrd="0" presId="urn:microsoft.com/office/officeart/2005/8/layout/radial5"/>
    <dgm:cxn modelId="{1382620C-86CC-4EE5-9078-BAE4E52B6B2F}" type="presParOf" srcId="{D061D1F2-07FA-4246-96BF-D15586B0BDB2}" destId="{84418512-5919-4DD8-A810-973E9D0866D9}" srcOrd="7" destOrd="0" presId="urn:microsoft.com/office/officeart/2005/8/layout/radial5"/>
    <dgm:cxn modelId="{409C0478-2679-4DB8-A025-E0186943A733}" type="presParOf" srcId="{84418512-5919-4DD8-A810-973E9D0866D9}" destId="{6995B05B-4A67-47DE-A416-D5FED4EC1954}" srcOrd="0" destOrd="0" presId="urn:microsoft.com/office/officeart/2005/8/layout/radial5"/>
    <dgm:cxn modelId="{F3DBE0A2-503B-424C-82AC-5F6CE43A0E2C}" type="presParOf" srcId="{D061D1F2-07FA-4246-96BF-D15586B0BDB2}" destId="{DB4B7633-CA77-41FF-8235-2125B0D501DE}" srcOrd="8" destOrd="0" presId="urn:microsoft.com/office/officeart/2005/8/layout/radial5"/>
    <dgm:cxn modelId="{6DB6DA7F-C6DE-413A-AA7F-28F4121FEE35}" type="presParOf" srcId="{D061D1F2-07FA-4246-96BF-D15586B0BDB2}" destId="{7D135041-A2E3-40FB-9CD1-04BFFADEB519}" srcOrd="9" destOrd="0" presId="urn:microsoft.com/office/officeart/2005/8/layout/radial5"/>
    <dgm:cxn modelId="{15744C8E-BF6A-4073-A470-F621A563E395}" type="presParOf" srcId="{7D135041-A2E3-40FB-9CD1-04BFFADEB519}" destId="{C0436345-A5B1-4C07-A18B-B549CA0384BA}" srcOrd="0" destOrd="0" presId="urn:microsoft.com/office/officeart/2005/8/layout/radial5"/>
    <dgm:cxn modelId="{6C7160B5-3374-45BA-96D7-1ABD978F1A0C}" type="presParOf" srcId="{D061D1F2-07FA-4246-96BF-D15586B0BDB2}" destId="{7624CD78-A0AF-4975-88DD-3EA99202B126}" srcOrd="10" destOrd="0" presId="urn:microsoft.com/office/officeart/2005/8/layout/radial5"/>
    <dgm:cxn modelId="{EC3DA039-3DBE-48D0-B97C-A8E7C47C1F34}" type="presParOf" srcId="{D061D1F2-07FA-4246-96BF-D15586B0BDB2}" destId="{D533934E-7CB9-46D1-9C19-2B6C6508E82E}" srcOrd="11" destOrd="0" presId="urn:microsoft.com/office/officeart/2005/8/layout/radial5"/>
    <dgm:cxn modelId="{DEE2485B-5210-42CA-ABB0-7F60632727C2}" type="presParOf" srcId="{D533934E-7CB9-46D1-9C19-2B6C6508E82E}" destId="{725B19A6-A8C6-4EF8-9030-29AB0F0C4EAC}" srcOrd="0" destOrd="0" presId="urn:microsoft.com/office/officeart/2005/8/layout/radial5"/>
    <dgm:cxn modelId="{C8AD2432-1DD3-4264-9B30-3DFE4EAE5A7D}" type="presParOf" srcId="{D061D1F2-07FA-4246-96BF-D15586B0BDB2}" destId="{11C26B12-F126-4A63-B64A-C6E1BD605FFF}" srcOrd="12" destOrd="0" presId="urn:microsoft.com/office/officeart/2005/8/layout/radial5"/>
    <dgm:cxn modelId="{0C440CD8-80C2-4B0A-9B74-A7D5E93A27B5}" type="presParOf" srcId="{D061D1F2-07FA-4246-96BF-D15586B0BDB2}" destId="{D10A0A48-CE6C-4F23-A371-90958B31181D}" srcOrd="13" destOrd="0" presId="urn:microsoft.com/office/officeart/2005/8/layout/radial5"/>
    <dgm:cxn modelId="{AD184332-036B-4AEF-8F34-F140931444AC}" type="presParOf" srcId="{D10A0A48-CE6C-4F23-A371-90958B31181D}" destId="{E0E5B7E3-E518-406E-B73C-CC0FA7421B69}" srcOrd="0" destOrd="0" presId="urn:microsoft.com/office/officeart/2005/8/layout/radial5"/>
    <dgm:cxn modelId="{9FE54EDC-6545-4489-892A-4419C47D5FA3}" type="presParOf" srcId="{D061D1F2-07FA-4246-96BF-D15586B0BDB2}" destId="{C5395393-E44D-49BA-9B82-F16ADEBE0453}" srcOrd="14" destOrd="0" presId="urn:microsoft.com/office/officeart/2005/8/layout/radial5"/>
    <dgm:cxn modelId="{23945A44-D048-4768-BCB8-820B5FFB0AE5}" type="presParOf" srcId="{D061D1F2-07FA-4246-96BF-D15586B0BDB2}" destId="{DE3AC53F-52F9-4FEC-8D59-6216385ED65E}" srcOrd="15" destOrd="0" presId="urn:microsoft.com/office/officeart/2005/8/layout/radial5"/>
    <dgm:cxn modelId="{43B53164-FCDF-4927-98BF-6570C5A38C37}" type="presParOf" srcId="{DE3AC53F-52F9-4FEC-8D59-6216385ED65E}" destId="{18C7DA97-CA58-4DB0-86ED-777644077617}" srcOrd="0" destOrd="0" presId="urn:microsoft.com/office/officeart/2005/8/layout/radial5"/>
    <dgm:cxn modelId="{45D22A8A-C0BC-4111-9B71-E32BEB9F3B7E}" type="presParOf" srcId="{D061D1F2-07FA-4246-96BF-D15586B0BDB2}" destId="{B63935B3-605E-4A56-BA28-D8D6784F8E39}" srcOrd="1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BA3D78-38BF-4DA7-9781-5D459815FCD2}">
      <dsp:nvSpPr>
        <dsp:cNvPr id="0" name=""/>
        <dsp:cNvSpPr/>
      </dsp:nvSpPr>
      <dsp:spPr>
        <a:xfrm>
          <a:off x="3163155" y="1742940"/>
          <a:ext cx="1141288" cy="11412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Main menu</a:t>
          </a:r>
          <a:endParaRPr lang="en-US" sz="2300" kern="1200" dirty="0"/>
        </a:p>
      </dsp:txBody>
      <dsp:txXfrm>
        <a:off x="3330293" y="1910078"/>
        <a:ext cx="807012" cy="807012"/>
      </dsp:txXfrm>
    </dsp:sp>
    <dsp:sp modelId="{57A0D530-A54B-42BC-A61F-C0A99499163B}">
      <dsp:nvSpPr>
        <dsp:cNvPr id="0" name=""/>
        <dsp:cNvSpPr/>
      </dsp:nvSpPr>
      <dsp:spPr>
        <a:xfrm rot="16158892">
          <a:off x="3579055" y="1284055"/>
          <a:ext cx="289506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3623000" y="1405086"/>
        <a:ext cx="202654" cy="232822"/>
      </dsp:txXfrm>
    </dsp:sp>
    <dsp:sp modelId="{E70F28DF-76C7-4AD6-A6FD-79871DDC2634}">
      <dsp:nvSpPr>
        <dsp:cNvPr id="0" name=""/>
        <dsp:cNvSpPr/>
      </dsp:nvSpPr>
      <dsp:spPr>
        <a:xfrm>
          <a:off x="3200724" y="169659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New Game</a:t>
          </a:r>
          <a:endParaRPr lang="en-US" sz="1500" kern="1200" dirty="0"/>
        </a:p>
      </dsp:txBody>
      <dsp:txXfrm>
        <a:off x="3351148" y="320083"/>
        <a:ext cx="726311" cy="726311"/>
      </dsp:txXfrm>
    </dsp:sp>
    <dsp:sp modelId="{DD9A13DF-C38A-46E2-AAE3-A567784F52D9}">
      <dsp:nvSpPr>
        <dsp:cNvPr id="0" name=""/>
        <dsp:cNvSpPr/>
      </dsp:nvSpPr>
      <dsp:spPr>
        <a:xfrm rot="954494">
          <a:off x="4272551" y="384013"/>
          <a:ext cx="35131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274569" y="447177"/>
        <a:ext cx="245919" cy="232822"/>
      </dsp:txXfrm>
    </dsp:sp>
    <dsp:sp modelId="{0045F10A-6217-43AE-97C8-5D321739D6A3}">
      <dsp:nvSpPr>
        <dsp:cNvPr id="0" name=""/>
        <dsp:cNvSpPr/>
      </dsp:nvSpPr>
      <dsp:spPr>
        <a:xfrm>
          <a:off x="4455592" y="564632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Level 1</a:t>
          </a:r>
          <a:endParaRPr lang="en-US" sz="1500" kern="1200" dirty="0"/>
        </a:p>
      </dsp:txBody>
      <dsp:txXfrm>
        <a:off x="4606016" y="715056"/>
        <a:ext cx="726311" cy="726311"/>
      </dsp:txXfrm>
    </dsp:sp>
    <dsp:sp modelId="{6C4E9A06-78A4-4B9D-8221-D1B93F82230C}">
      <dsp:nvSpPr>
        <dsp:cNvPr id="0" name=""/>
        <dsp:cNvSpPr/>
      </dsp:nvSpPr>
      <dsp:spPr>
        <a:xfrm rot="365177">
          <a:off x="4183444" y="211383"/>
          <a:ext cx="215177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183772" y="282820"/>
        <a:ext cx="2035362" cy="232822"/>
      </dsp:txXfrm>
    </dsp:sp>
    <dsp:sp modelId="{686C6DB3-50CF-4051-B8EA-13CDA2911761}">
      <dsp:nvSpPr>
        <dsp:cNvPr id="0" name=""/>
        <dsp:cNvSpPr/>
      </dsp:nvSpPr>
      <dsp:spPr>
        <a:xfrm>
          <a:off x="5914997" y="172624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Level 2</a:t>
          </a:r>
          <a:endParaRPr lang="en-US" sz="1500" kern="1200" dirty="0"/>
        </a:p>
      </dsp:txBody>
      <dsp:txXfrm>
        <a:off x="6065421" y="323048"/>
        <a:ext cx="726311" cy="726311"/>
      </dsp:txXfrm>
    </dsp:sp>
    <dsp:sp modelId="{84418512-5919-4DD8-A810-973E9D0866D9}">
      <dsp:nvSpPr>
        <dsp:cNvPr id="0" name=""/>
        <dsp:cNvSpPr/>
      </dsp:nvSpPr>
      <dsp:spPr>
        <a:xfrm rot="2613208">
          <a:off x="3666546" y="1617654"/>
          <a:ext cx="191714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682568" y="1655157"/>
        <a:ext cx="1800732" cy="232822"/>
      </dsp:txXfrm>
    </dsp:sp>
    <dsp:sp modelId="{DB4B7633-CA77-41FF-8235-2125B0D501DE}">
      <dsp:nvSpPr>
        <dsp:cNvPr id="0" name=""/>
        <dsp:cNvSpPr/>
      </dsp:nvSpPr>
      <dsp:spPr>
        <a:xfrm>
          <a:off x="5122910" y="1756795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Level 3</a:t>
          </a:r>
          <a:endParaRPr lang="en-US" sz="1500" kern="1200" dirty="0"/>
        </a:p>
      </dsp:txBody>
      <dsp:txXfrm>
        <a:off x="5273334" y="1907219"/>
        <a:ext cx="726311" cy="726311"/>
      </dsp:txXfrm>
    </dsp:sp>
    <dsp:sp modelId="{7D135041-A2E3-40FB-9CD1-04BFFADEB519}">
      <dsp:nvSpPr>
        <dsp:cNvPr id="0" name=""/>
        <dsp:cNvSpPr/>
      </dsp:nvSpPr>
      <dsp:spPr>
        <a:xfrm rot="7553037">
          <a:off x="2933871" y="2907752"/>
          <a:ext cx="55083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026193" y="2938202"/>
        <a:ext cx="434422" cy="232822"/>
      </dsp:txXfrm>
    </dsp:sp>
    <dsp:sp modelId="{7624CD78-A0AF-4975-88DD-3EA99202B126}">
      <dsp:nvSpPr>
        <dsp:cNvPr id="0" name=""/>
        <dsp:cNvSpPr/>
      </dsp:nvSpPr>
      <dsp:spPr>
        <a:xfrm>
          <a:off x="6642842" y="1612775"/>
          <a:ext cx="824757" cy="8247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Game over</a:t>
          </a:r>
          <a:endParaRPr lang="en-US" sz="1500" kern="1200" dirty="0"/>
        </a:p>
      </dsp:txBody>
      <dsp:txXfrm>
        <a:off x="6763625" y="1733556"/>
        <a:ext cx="583191" cy="583185"/>
      </dsp:txXfrm>
    </dsp:sp>
    <dsp:sp modelId="{D533934E-7CB9-46D1-9C19-2B6C6508E82E}">
      <dsp:nvSpPr>
        <dsp:cNvPr id="0" name=""/>
        <dsp:cNvSpPr/>
      </dsp:nvSpPr>
      <dsp:spPr>
        <a:xfrm rot="1657063">
          <a:off x="5720220" y="1348904"/>
          <a:ext cx="611696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5726852" y="1399530"/>
        <a:ext cx="495285" cy="232822"/>
      </dsp:txXfrm>
    </dsp:sp>
    <dsp:sp modelId="{11C26B12-F126-4A63-B64A-C6E1BD605FFF}">
      <dsp:nvSpPr>
        <dsp:cNvPr id="0" name=""/>
        <dsp:cNvSpPr/>
      </dsp:nvSpPr>
      <dsp:spPr>
        <a:xfrm>
          <a:off x="2261727" y="3341571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High score</a:t>
          </a:r>
          <a:endParaRPr lang="en-US" sz="1500" kern="1200" dirty="0"/>
        </a:p>
      </dsp:txBody>
      <dsp:txXfrm>
        <a:off x="2412151" y="3491995"/>
        <a:ext cx="726311" cy="726311"/>
      </dsp:txXfrm>
    </dsp:sp>
    <dsp:sp modelId="{D10A0A48-CE6C-4F23-A371-90958B31181D}">
      <dsp:nvSpPr>
        <dsp:cNvPr id="0" name=""/>
        <dsp:cNvSpPr/>
      </dsp:nvSpPr>
      <dsp:spPr>
        <a:xfrm rot="10800000">
          <a:off x="2666013" y="2119565"/>
          <a:ext cx="35131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771407" y="2197173"/>
        <a:ext cx="245919" cy="232822"/>
      </dsp:txXfrm>
    </dsp:sp>
    <dsp:sp modelId="{C5395393-E44D-49BA-9B82-F16ADEBE0453}">
      <dsp:nvSpPr>
        <dsp:cNvPr id="0" name=""/>
        <dsp:cNvSpPr/>
      </dsp:nvSpPr>
      <dsp:spPr>
        <a:xfrm>
          <a:off x="1473140" y="1800004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Credits</a:t>
          </a:r>
          <a:endParaRPr lang="en-US" sz="1500" kern="1200" dirty="0"/>
        </a:p>
      </dsp:txBody>
      <dsp:txXfrm>
        <a:off x="1623564" y="1950428"/>
        <a:ext cx="726311" cy="726311"/>
      </dsp:txXfrm>
    </dsp:sp>
    <dsp:sp modelId="{DE3AC53F-52F9-4FEC-8D59-6216385ED65E}">
      <dsp:nvSpPr>
        <dsp:cNvPr id="0" name=""/>
        <dsp:cNvSpPr/>
      </dsp:nvSpPr>
      <dsp:spPr>
        <a:xfrm rot="13500000">
          <a:off x="2927312" y="1488734"/>
          <a:ext cx="351313" cy="388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3017271" y="1603604"/>
        <a:ext cx="245919" cy="232822"/>
      </dsp:txXfrm>
    </dsp:sp>
    <dsp:sp modelId="{B63935B3-605E-4A56-BA28-D8D6784F8E39}">
      <dsp:nvSpPr>
        <dsp:cNvPr id="0" name=""/>
        <dsp:cNvSpPr/>
      </dsp:nvSpPr>
      <dsp:spPr>
        <a:xfrm>
          <a:off x="1984848" y="564632"/>
          <a:ext cx="1027159" cy="1027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Exit</a:t>
          </a:r>
          <a:endParaRPr lang="en-US" sz="1500" kern="1200" dirty="0"/>
        </a:p>
      </dsp:txBody>
      <dsp:txXfrm>
        <a:off x="2135272" y="715056"/>
        <a:ext cx="726311" cy="7263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E637BB6B-EE1B-48FB-8575-0D55C373DE88}" type="datetimeFigureOut">
              <a:rPr lang="en-US" smtClean="0"/>
              <a:pPr/>
              <a:t>24-Nov-16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637BB6B-EE1B-48FB-8575-0D55C373DE88}" type="datetimeFigureOut">
              <a:rPr lang="en-US" smtClean="0"/>
              <a:pPr/>
              <a:t>24-Nov-16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.wikipedia.org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8000588" cy="2301240"/>
          </a:xfrm>
        </p:spPr>
        <p:txBody>
          <a:bodyPr>
            <a:normAutofit/>
          </a:bodyPr>
          <a:lstStyle/>
          <a:p>
            <a:pPr algn="l"/>
            <a:r>
              <a:rPr lang="en-US" sz="6600" dirty="0" smtClean="0">
                <a:latin typeface="Algerian" pitchFamily="82" charset="0"/>
              </a:rPr>
              <a:t>Surviving car!!!</a:t>
            </a:r>
            <a:endParaRPr lang="en-US" sz="6600" dirty="0">
              <a:latin typeface="Algerian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Introducing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8596" y="4429132"/>
            <a:ext cx="5357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Powered by Koushik Deb and </a:t>
            </a:r>
            <a:r>
              <a:rPr lang="en-US" sz="28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Syeed</a:t>
            </a:r>
            <a:r>
              <a:rPr lang="en-US" sz="28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 </a:t>
            </a:r>
            <a:r>
              <a:rPr lang="en-US" sz="28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Abrar</a:t>
            </a:r>
            <a:r>
              <a:rPr lang="en-US" sz="28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 </a:t>
            </a:r>
            <a:r>
              <a:rPr lang="en-US" sz="2800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hiller" pitchFamily="82" charset="0"/>
              </a:rPr>
              <a:t>Zaoad</a:t>
            </a:r>
            <a:endParaRPr lang="en-US" sz="2800" b="1" dirty="0">
              <a:solidFill>
                <a:schemeClr val="accent6">
                  <a:lumMod val="60000"/>
                  <a:lumOff val="40000"/>
                </a:schemeClr>
              </a:solidFill>
              <a:latin typeface="Chiller" pitchFamily="82" charset="0"/>
            </a:endParaRPr>
          </a:p>
        </p:txBody>
      </p:sp>
      <p:pic>
        <p:nvPicPr>
          <p:cNvPr id="6" name="Picture 5" descr="6209_DU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68" y="0"/>
            <a:ext cx="2000231" cy="1677345"/>
          </a:xfrm>
          <a:prstGeom prst="roundRect">
            <a:avLst>
              <a:gd name="adj" fmla="val 8594"/>
            </a:avLst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Game Summery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229913"/>
              </p:ext>
            </p:extLst>
          </p:nvPr>
        </p:nvGraphicFramePr>
        <p:xfrm>
          <a:off x="457200" y="1600200"/>
          <a:ext cx="7467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ght Arrow 6"/>
          <p:cNvSpPr/>
          <p:nvPr/>
        </p:nvSpPr>
        <p:spPr>
          <a:xfrm rot="1542531">
            <a:off x="4857752" y="3786190"/>
            <a:ext cx="357190" cy="2857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12776"/>
            <a:ext cx="7467600" cy="3767898"/>
          </a:xfrm>
        </p:spPr>
      </p:pic>
    </p:spTree>
    <p:extLst>
      <p:ext uri="{BB962C8B-B14F-4D97-AF65-F5344CB8AC3E}">
        <p14:creationId xmlns:p14="http://schemas.microsoft.com/office/powerpoint/2010/main" val="1213665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268760"/>
            <a:ext cx="7467600" cy="3759315"/>
          </a:xfrm>
        </p:spPr>
      </p:pic>
    </p:spTree>
    <p:extLst>
      <p:ext uri="{BB962C8B-B14F-4D97-AF65-F5344CB8AC3E}">
        <p14:creationId xmlns:p14="http://schemas.microsoft.com/office/powerpoint/2010/main" val="3226899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02208"/>
            <a:ext cx="7467600" cy="3721946"/>
          </a:xfrm>
        </p:spPr>
      </p:pic>
    </p:spTree>
    <p:extLst>
      <p:ext uri="{BB962C8B-B14F-4D97-AF65-F5344CB8AC3E}">
        <p14:creationId xmlns:p14="http://schemas.microsoft.com/office/powerpoint/2010/main" val="2699212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96927"/>
            <a:ext cx="7467600" cy="3692313"/>
          </a:xfrm>
        </p:spPr>
      </p:pic>
    </p:spTree>
    <p:extLst>
      <p:ext uri="{BB962C8B-B14F-4D97-AF65-F5344CB8AC3E}">
        <p14:creationId xmlns:p14="http://schemas.microsoft.com/office/powerpoint/2010/main" val="2274144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Special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Jump;</a:t>
            </a:r>
          </a:p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Sound Effect;</a:t>
            </a:r>
          </a:p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Variety of obstacles(people, vehicles, barricades);</a:t>
            </a:r>
          </a:p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Car blast animation;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18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Car blast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713" y="2083757"/>
            <a:ext cx="3162574" cy="3558848"/>
          </a:xfrm>
        </p:spPr>
      </p:pic>
    </p:spTree>
    <p:extLst>
      <p:ext uri="{BB962C8B-B14F-4D97-AF65-F5344CB8AC3E}">
        <p14:creationId xmlns:p14="http://schemas.microsoft.com/office/powerpoint/2010/main" val="241410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bonus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39" y="1600200"/>
            <a:ext cx="1959322" cy="4525963"/>
          </a:xfrm>
        </p:spPr>
      </p:pic>
    </p:spTree>
    <p:extLst>
      <p:ext uri="{BB962C8B-B14F-4D97-AF65-F5344CB8AC3E}">
        <p14:creationId xmlns:p14="http://schemas.microsoft.com/office/powerpoint/2010/main" val="1384128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Project summary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Language: C++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Graphics: SFML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Compiler: Microsoft Visual Studio 2013.</a:t>
            </a:r>
          </a:p>
          <a:p>
            <a:pPr marL="36576" indent="0">
              <a:buNone/>
            </a:pPr>
            <a:endParaRPr lang="en-US" dirty="0" smtClean="0">
              <a:solidFill>
                <a:srgbClr val="00FFCC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Project objectives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Implementing programming to use graphical interface and to make a user friendly game ultimately.</a:t>
            </a:r>
            <a:endParaRPr lang="en-US" dirty="0">
              <a:solidFill>
                <a:srgbClr val="00FFCC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Outline(1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everything started</a:t>
            </a:r>
          </a:p>
          <a:p>
            <a:r>
              <a:rPr lang="en-US" dirty="0" smtClean="0"/>
              <a:t>Surviving Car!!</a:t>
            </a:r>
          </a:p>
          <a:p>
            <a:r>
              <a:rPr lang="en-US" dirty="0" smtClean="0"/>
              <a:t>Game Plan</a:t>
            </a:r>
          </a:p>
          <a:p>
            <a:r>
              <a:rPr lang="en-US" dirty="0" smtClean="0"/>
              <a:t>How to play</a:t>
            </a:r>
          </a:p>
          <a:p>
            <a:r>
              <a:rPr lang="en-US" dirty="0" smtClean="0"/>
              <a:t>Multi-level challenge</a:t>
            </a:r>
          </a:p>
          <a:p>
            <a:r>
              <a:rPr lang="en-US" dirty="0" smtClean="0"/>
              <a:t>Leader board</a:t>
            </a:r>
          </a:p>
          <a:p>
            <a:r>
              <a:rPr lang="en-US" dirty="0" smtClean="0"/>
              <a:t>Game summary</a:t>
            </a:r>
          </a:p>
          <a:p>
            <a:r>
              <a:rPr lang="en-US" dirty="0" smtClean="0"/>
              <a:t>Project summary</a:t>
            </a:r>
          </a:p>
          <a:p>
            <a:pPr marL="36576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51213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Project features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Use of modular programming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Algorithm based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User friendly and smooth interface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limitations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Although we tried to make it real smooth, there are still some bugs in the game</a:t>
            </a:r>
          </a:p>
          <a:p>
            <a:endParaRPr lang="en-US" dirty="0" smtClean="0">
              <a:solidFill>
                <a:srgbClr val="00FFCC"/>
              </a:solidFill>
              <a:latin typeface="Comic Sans MS" pitchFamily="66" charset="0"/>
            </a:endParaRP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Graphics, from our point of view is not rich enough though it fits well.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Resources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600" dirty="0" smtClean="0">
                <a:solidFill>
                  <a:srgbClr val="00FFCC"/>
                </a:solidFill>
                <a:latin typeface="Comic Sans MS" pitchFamily="66" charset="0"/>
              </a:rPr>
              <a:t>Programming in ANSI C By </a:t>
            </a:r>
            <a:r>
              <a:rPr lang="en-US" sz="2600" dirty="0" err="1" smtClean="0">
                <a:solidFill>
                  <a:srgbClr val="00FFCC"/>
                </a:solidFill>
                <a:latin typeface="Comic Sans MS" pitchFamily="66" charset="0"/>
              </a:rPr>
              <a:t>E.Balaguruswami</a:t>
            </a:r>
            <a:endParaRPr lang="en-US" sz="2600" dirty="0" smtClean="0">
              <a:solidFill>
                <a:srgbClr val="00FFCC"/>
              </a:solidFill>
              <a:latin typeface="Comic Sans MS" pitchFamily="66" charset="0"/>
            </a:endParaRPr>
          </a:p>
          <a:p>
            <a:pPr lvl="0"/>
            <a:r>
              <a:rPr lang="en-US" sz="2600" dirty="0" smtClean="0">
                <a:solidFill>
                  <a:srgbClr val="00FFCC"/>
                </a:solidFill>
                <a:latin typeface="Comic Sans MS" pitchFamily="66" charset="0"/>
              </a:rPr>
              <a:t>C++: The Complete Reference By Herbert </a:t>
            </a:r>
            <a:r>
              <a:rPr lang="en-US" sz="2600" dirty="0" err="1" smtClean="0">
                <a:solidFill>
                  <a:srgbClr val="00FFCC"/>
                </a:solidFill>
                <a:latin typeface="Comic Sans MS" pitchFamily="66" charset="0"/>
              </a:rPr>
              <a:t>Schildt</a:t>
            </a:r>
            <a:endParaRPr lang="en-US" sz="2600" dirty="0" smtClean="0">
              <a:solidFill>
                <a:srgbClr val="00FFCC"/>
              </a:solidFill>
              <a:latin typeface="Comic Sans MS" pitchFamily="66" charset="0"/>
            </a:endParaRPr>
          </a:p>
          <a:p>
            <a:pPr lvl="0"/>
            <a:r>
              <a:rPr lang="en-US" sz="2600" u="sng" dirty="0" smtClean="0">
                <a:latin typeface="Comic Sans MS" pitchFamily="66" charset="0"/>
                <a:hlinkClick r:id="rId2"/>
              </a:rPr>
              <a:t>www.google.com</a:t>
            </a:r>
            <a:endParaRPr lang="en-US" sz="2600" dirty="0" smtClean="0">
              <a:latin typeface="Comic Sans MS" pitchFamily="66" charset="0"/>
            </a:endParaRPr>
          </a:p>
          <a:p>
            <a:pPr lvl="0"/>
            <a:r>
              <a:rPr lang="en-US" sz="2600" u="sng" dirty="0" smtClean="0">
                <a:latin typeface="Comic Sans MS" pitchFamily="66" charset="0"/>
                <a:hlinkClick r:id="rId3"/>
              </a:rPr>
              <a:t>www.en.wikipedia.org</a:t>
            </a:r>
            <a:endParaRPr lang="en-US" sz="2600" dirty="0" smtClean="0">
              <a:latin typeface="Comic Sans MS" pitchFamily="66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Q &amp; A sec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Any 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questions??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318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endParaRPr lang="en-US" sz="4000" dirty="0" smtClean="0">
              <a:solidFill>
                <a:schemeClr val="accent1">
                  <a:lumMod val="60000"/>
                  <a:lumOff val="40000"/>
                </a:schemeClr>
              </a:solidFill>
              <a:latin typeface="Algerian" pitchFamily="82" charset="0"/>
            </a:endParaRPr>
          </a:p>
          <a:p>
            <a:pPr lvl="1" algn="ctr">
              <a:buNone/>
            </a:pPr>
            <a:r>
              <a:rPr lang="en-US" sz="4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itchFamily="82" charset="0"/>
              </a:rPr>
              <a:t>Thank you!!</a:t>
            </a:r>
          </a:p>
          <a:p>
            <a:pPr lvl="1" algn="ctr">
              <a:buNone/>
            </a:pPr>
            <a:r>
              <a:rPr lang="en-US" sz="4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itchFamily="82" charset="0"/>
              </a:rPr>
              <a:t>happy Surviving!!</a:t>
            </a:r>
            <a:endParaRPr 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Outline(2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objectives</a:t>
            </a:r>
          </a:p>
          <a:p>
            <a:r>
              <a:rPr lang="en-US" dirty="0" smtClean="0"/>
              <a:t>Project features</a:t>
            </a:r>
          </a:p>
          <a:p>
            <a:r>
              <a:rPr lang="en-US" dirty="0" smtClean="0"/>
              <a:t>Limitation</a:t>
            </a:r>
          </a:p>
          <a:p>
            <a:r>
              <a:rPr lang="en-US" dirty="0" smtClean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11141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Before everything started…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 smtClean="0">
                <a:solidFill>
                  <a:srgbClr val="00FFCC"/>
                </a:solidFill>
                <a:latin typeface="Matura MT Script Capitals" pitchFamily="66" charset="0"/>
              </a:rPr>
              <a:t>Weren’t sure about what we are going to make.</a:t>
            </a:r>
          </a:p>
          <a:p>
            <a:r>
              <a:rPr lang="en-US" sz="3600" dirty="0" smtClean="0">
                <a:solidFill>
                  <a:srgbClr val="00FFCC"/>
                </a:solidFill>
                <a:latin typeface="Matura MT Script Capitals" pitchFamily="66" charset="0"/>
              </a:rPr>
              <a:t>Had to change the idea of the game many times.</a:t>
            </a:r>
          </a:p>
          <a:p>
            <a:r>
              <a:rPr lang="en-US" sz="3600" dirty="0" smtClean="0">
                <a:solidFill>
                  <a:srgbClr val="00FFCC"/>
                </a:solidFill>
                <a:latin typeface="Matura MT Script Capitals" pitchFamily="66" charset="0"/>
              </a:rPr>
              <a:t>Not quite sure about the name of the game</a:t>
            </a:r>
          </a:p>
          <a:p>
            <a:r>
              <a:rPr lang="en-US" sz="3600" dirty="0" smtClean="0">
                <a:solidFill>
                  <a:srgbClr val="00FFCC"/>
                </a:solidFill>
                <a:latin typeface="Matura MT Script Capitals" pitchFamily="66" charset="0"/>
              </a:rPr>
              <a:t>Had to change the name according to the game.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Algerian" pitchFamily="82" charset="0"/>
              </a:rPr>
              <a:t>Surviving car!!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This game is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 sure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 to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 give you an interface to SURVIVE...</a:t>
            </a:r>
            <a:endParaRPr lang="en-US" dirty="0" smtClean="0">
              <a:solidFill>
                <a:srgbClr val="00FFCC"/>
              </a:solidFill>
              <a:latin typeface="Comic Sans MS" pitchFamily="66" charset="0"/>
            </a:endParaRP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You have to stay away from other cars/trucks to keep the game alive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 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S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o let’s check how long 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you can!!</a:t>
            </a:r>
            <a:endParaRPr lang="en-US" dirty="0">
              <a:solidFill>
                <a:srgbClr val="00FFCC"/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G</a:t>
            </a:r>
            <a:r>
              <a:rPr lang="bn-BD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ame plan</a:t>
            </a:r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…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S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ome 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vehicle</a:t>
            </a:r>
            <a:r>
              <a:rPr lang="bn-BD" dirty="0" smtClean="0">
                <a:solidFill>
                  <a:srgbClr val="00FFCC"/>
                </a:solidFill>
                <a:latin typeface="Comic Sans MS" pitchFamily="66" charset="0"/>
              </a:rPr>
              <a:t> are always 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coming from the opposite direction.</a:t>
            </a:r>
          </a:p>
          <a:p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Y</a:t>
            </a:r>
            <a:r>
              <a:rPr lang="bn-BD" dirty="0">
                <a:solidFill>
                  <a:srgbClr val="00FFCC"/>
                </a:solidFill>
                <a:latin typeface="Comic Sans MS" pitchFamily="66" charset="0"/>
              </a:rPr>
              <a:t>ou have to survive from them as well as </a:t>
            </a:r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to eat</a:t>
            </a:r>
            <a:r>
              <a:rPr lang="bn-BD" dirty="0">
                <a:solidFill>
                  <a:srgbClr val="00FFCC"/>
                </a:solidFill>
                <a:latin typeface="Comic Sans MS" pitchFamily="66" charset="0"/>
              </a:rPr>
              <a:t> “</a:t>
            </a:r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bonus objective</a:t>
            </a:r>
            <a:r>
              <a:rPr lang="bn-BD" dirty="0">
                <a:solidFill>
                  <a:srgbClr val="00FFCC"/>
                </a:solidFill>
                <a:latin typeface="Comic Sans MS" pitchFamily="66" charset="0"/>
              </a:rPr>
              <a:t>”</a:t>
            </a:r>
            <a:r>
              <a:rPr lang="en-US" dirty="0">
                <a:solidFill>
                  <a:srgbClr val="00FFCC"/>
                </a:solidFill>
                <a:latin typeface="Comic Sans MS" pitchFamily="66" charset="0"/>
              </a:rPr>
              <a:t>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You can make your car jump by getting bonus … ;)</a:t>
            </a:r>
            <a:endParaRPr lang="en-US" dirty="0">
              <a:solidFill>
                <a:srgbClr val="00FFCC"/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itchFamily="66" charset="0"/>
              </a:rPr>
              <a:t>How to play??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Arrow key and </a:t>
            </a:r>
            <a:r>
              <a:rPr lang="en-US" smtClean="0">
                <a:solidFill>
                  <a:srgbClr val="00FFCC"/>
                </a:solidFill>
                <a:latin typeface="Comic Sans MS" pitchFamily="66" charset="0"/>
              </a:rPr>
              <a:t>LShift </a:t>
            </a:r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button is needed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control the player’s object with movements of keyboard.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Mouse is not needed.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That’s all folks!!!(for now)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Multilevel Challenge 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Three level of the game.</a:t>
            </a: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Last one is Boss level.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Bauhaus 93" pitchFamily="82" charset="0"/>
              </a:rPr>
              <a:t>Leader Board</a:t>
            </a:r>
            <a:endParaRPr 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Bauhaus 93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After finishing the game, the score is showed, and if it surpasses the high score then the player is asked for his name to keep records of high scores.</a:t>
            </a:r>
          </a:p>
          <a:p>
            <a:endParaRPr lang="en-US" dirty="0" smtClean="0">
              <a:solidFill>
                <a:srgbClr val="00FFCC"/>
              </a:solidFill>
              <a:latin typeface="Comic Sans MS" pitchFamily="66" charset="0"/>
            </a:endParaRPr>
          </a:p>
          <a:p>
            <a:r>
              <a:rPr lang="en-US" dirty="0" smtClean="0">
                <a:solidFill>
                  <a:srgbClr val="00FFCC"/>
                </a:solidFill>
                <a:latin typeface="Comic Sans MS" pitchFamily="66" charset="0"/>
              </a:rPr>
              <a:t>No one can play anonymously.</a:t>
            </a:r>
            <a:endParaRPr lang="en-US" dirty="0">
              <a:solidFill>
                <a:srgbClr val="00FFCC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687</TotalTime>
  <Words>408</Words>
  <Application>Microsoft Office PowerPoint</Application>
  <PresentationFormat>On-screen Show (4:3)</PresentationFormat>
  <Paragraphs>86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Algerian</vt:lpstr>
      <vt:lpstr>Arial</vt:lpstr>
      <vt:lpstr>Bauhaus 93</vt:lpstr>
      <vt:lpstr>Chiller</vt:lpstr>
      <vt:lpstr>Comic Sans MS</vt:lpstr>
      <vt:lpstr>Franklin Gothic Book</vt:lpstr>
      <vt:lpstr>Matura MT Script Capitals</vt:lpstr>
      <vt:lpstr>Vrinda</vt:lpstr>
      <vt:lpstr>Wingdings 2</vt:lpstr>
      <vt:lpstr>Technic</vt:lpstr>
      <vt:lpstr>Surviving car!!!</vt:lpstr>
      <vt:lpstr>Outline(1 of 2)</vt:lpstr>
      <vt:lpstr>Outline(2 of 2)</vt:lpstr>
      <vt:lpstr>Before everything started…</vt:lpstr>
      <vt:lpstr>Surviving car!!</vt:lpstr>
      <vt:lpstr>Game plan…</vt:lpstr>
      <vt:lpstr>How to play??</vt:lpstr>
      <vt:lpstr>Multilevel Challenge </vt:lpstr>
      <vt:lpstr>Leader Board</vt:lpstr>
      <vt:lpstr>Game Summery</vt:lpstr>
      <vt:lpstr>PowerPoint Presentation</vt:lpstr>
      <vt:lpstr>PowerPoint Presentation</vt:lpstr>
      <vt:lpstr>PowerPoint Presentation</vt:lpstr>
      <vt:lpstr>PowerPoint Presentation</vt:lpstr>
      <vt:lpstr>Special Features</vt:lpstr>
      <vt:lpstr>Car blast </vt:lpstr>
      <vt:lpstr>bonus</vt:lpstr>
      <vt:lpstr>Project summary</vt:lpstr>
      <vt:lpstr>Project objectives</vt:lpstr>
      <vt:lpstr>Project features</vt:lpstr>
      <vt:lpstr>limitations</vt:lpstr>
      <vt:lpstr>Resources</vt:lpstr>
      <vt:lpstr>Q &amp; A sec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Wrecking face!!</dc:title>
  <dc:creator>Sajib</dc:creator>
  <cp:lastModifiedBy>SYEED ABRAR ZAOAD</cp:lastModifiedBy>
  <cp:revision>52</cp:revision>
  <dcterms:created xsi:type="dcterms:W3CDTF">2015-12-01T13:17:14Z</dcterms:created>
  <dcterms:modified xsi:type="dcterms:W3CDTF">2016-11-24T09:52:58Z</dcterms:modified>
</cp:coreProperties>
</file>

<file path=docProps/thumbnail.jpeg>
</file>